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embeddedFontLst>
    <p:embeddedFont>
      <p:font typeface="Roboto Slab"/>
      <p:regular r:id="rId8"/>
      <p:bold r:id="rId9"/>
    </p:embeddedFont>
    <p:embeddedFont>
      <p:font typeface="Robo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obotoSlab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RobotoSlab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" name="Shape 11"/>
          <p:cNvSpPr/>
          <p:nvPr/>
        </p:nvSpPr>
        <p:spPr>
          <a:xfrm rot="10800000">
            <a:off x="6537562" y="33429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sp>
      <p:cxnSp>
        <p:nvCxnSpPr>
          <p:cNvPr id="12" name="Shape 12"/>
          <p:cNvCxnSpPr/>
          <p:nvPr/>
        </p:nvCxnSpPr>
        <p:spPr>
          <a:xfrm>
            <a:off x="4359601" y="2817463"/>
            <a:ext cx="424799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000"/>
            </a:lvl1pPr>
            <a:lvl2pPr lvl="1" algn="ctr">
              <a:spcBef>
                <a:spcPts val="0"/>
              </a:spcBef>
              <a:buSzPct val="100000"/>
              <a:defRPr sz="4000"/>
            </a:lvl2pPr>
            <a:lvl3pPr lvl="2" algn="ctr">
              <a:spcBef>
                <a:spcPts val="0"/>
              </a:spcBef>
              <a:buSzPct val="100000"/>
              <a:defRPr sz="4000"/>
            </a:lvl3pPr>
            <a:lvl4pPr lvl="3" algn="ctr">
              <a:spcBef>
                <a:spcPts val="0"/>
              </a:spcBef>
              <a:buSzPct val="100000"/>
              <a:defRPr sz="4000"/>
            </a:lvl4pPr>
            <a:lvl5pPr lvl="4" algn="ctr">
              <a:spcBef>
                <a:spcPts val="0"/>
              </a:spcBef>
              <a:buSzPct val="100000"/>
              <a:defRPr sz="4000"/>
            </a:lvl5pPr>
            <a:lvl6pPr lvl="5" algn="ctr">
              <a:spcBef>
                <a:spcPts val="0"/>
              </a:spcBef>
              <a:buSzPct val="100000"/>
              <a:defRPr sz="4000"/>
            </a:lvl6pPr>
            <a:lvl7pPr lvl="6" algn="ctr">
              <a:spcBef>
                <a:spcPts val="0"/>
              </a:spcBef>
              <a:buSzPct val="100000"/>
              <a:defRPr sz="4000"/>
            </a:lvl7pPr>
            <a:lvl8pPr lvl="7" algn="ctr">
              <a:spcBef>
                <a:spcPts val="0"/>
              </a:spcBef>
              <a:buSzPct val="100000"/>
              <a:defRPr sz="4000"/>
            </a:lvl8pPr>
            <a:lvl9pPr lvl="8" algn="ctr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699" cy="665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type="title"/>
          </p:nvPr>
        </p:nvSpPr>
        <p:spPr>
          <a:xfrm>
            <a:off x="387900" y="1152450"/>
            <a:ext cx="8368200" cy="15383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87900" y="2919450"/>
            <a:ext cx="8368200" cy="1071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1" y="2817463"/>
            <a:ext cx="424799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" name="Shape 18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2" y="1260283"/>
            <a:ext cx="424799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" name="Shape 22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87900" y="1489824"/>
            <a:ext cx="8368200" cy="3078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2" y="1260283"/>
            <a:ext cx="424799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7" name="Shape 27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87900" y="1489825"/>
            <a:ext cx="3999899" cy="3078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756200" y="1489825"/>
            <a:ext cx="3999899" cy="3078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6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type="title"/>
          </p:nvPr>
        </p:nvSpPr>
        <p:spPr>
          <a:xfrm>
            <a:off x="3879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387900" y="1594025"/>
            <a:ext cx="2807999" cy="2681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899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5" name="Shape 45"/>
          <p:cNvSpPr txBox="1"/>
          <p:nvPr>
            <p:ph type="title"/>
          </p:nvPr>
        </p:nvSpPr>
        <p:spPr>
          <a:xfrm>
            <a:off x="265500" y="1209075"/>
            <a:ext cx="4045199" cy="15062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6" name="Shape 46"/>
          <p:cNvSpPr txBox="1"/>
          <p:nvPr>
            <p:ph idx="1" type="subTitle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319500" y="423372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87900" y="1489824"/>
            <a:ext cx="8368200" cy="3078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png"/><Relationship Id="rId4" Type="http://schemas.openxmlformats.org/officeDocument/2006/relationships/image" Target="../media/image01.png"/><Relationship Id="rId5" Type="http://schemas.openxmlformats.org/officeDocument/2006/relationships/image" Target="../media/image06.png"/><Relationship Id="rId6" Type="http://schemas.openxmlformats.org/officeDocument/2006/relationships/image" Target="../media/image0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3.png"/><Relationship Id="rId4" Type="http://schemas.openxmlformats.org/officeDocument/2006/relationships/image" Target="../media/image00.png"/><Relationship Id="rId5" Type="http://schemas.openxmlformats.org/officeDocument/2006/relationships/image" Target="../media/image05.png"/><Relationship Id="rId6" Type="http://schemas.openxmlformats.org/officeDocument/2006/relationships/image" Target="../media/image0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Bolsa de Trabajo CTIC-UNI</a:t>
            </a:r>
          </a:p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87900" y="99450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Empresa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125200" y="833200"/>
            <a:ext cx="8920200" cy="425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75" y="833537"/>
            <a:ext cx="2311399" cy="1490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45975" y="669650"/>
            <a:ext cx="2141550" cy="1266499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/>
          <p:nvPr/>
        </p:nvSpPr>
        <p:spPr>
          <a:xfrm>
            <a:off x="2410975" y="904950"/>
            <a:ext cx="1596300" cy="6860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"/>
              <a:t>Login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36575" y="1546725"/>
            <a:ext cx="2141550" cy="149057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/>
          <p:nvPr/>
        </p:nvSpPr>
        <p:spPr>
          <a:xfrm rot="5400000">
            <a:off x="6862825" y="148950"/>
            <a:ext cx="739500" cy="2012699"/>
          </a:xfrm>
          <a:prstGeom prst="bentArrow">
            <a:avLst>
              <a:gd fmla="val 41389" name="adj1"/>
              <a:gd fmla="val 34024" name="adj2"/>
              <a:gd fmla="val 25000" name="adj3"/>
              <a:gd fmla="val 43750" name="adj4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 txBox="1"/>
          <p:nvPr/>
        </p:nvSpPr>
        <p:spPr>
          <a:xfrm>
            <a:off x="6226225" y="726900"/>
            <a:ext cx="1491899" cy="1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Agregar Oferta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329975" y="3278900"/>
            <a:ext cx="2372399" cy="1488933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/>
          <p:nvPr/>
        </p:nvSpPr>
        <p:spPr>
          <a:xfrm>
            <a:off x="3896050" y="3401337"/>
            <a:ext cx="1378500" cy="1039199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Ver postulantes</a:t>
            </a:r>
          </a:p>
        </p:txBody>
      </p:sp>
      <p:sp>
        <p:nvSpPr>
          <p:cNvPr id="79" name="Shape 79"/>
          <p:cNvSpPr/>
          <p:nvPr/>
        </p:nvSpPr>
        <p:spPr>
          <a:xfrm flipH="1">
            <a:off x="7757799" y="3365066"/>
            <a:ext cx="1001700" cy="1001700"/>
          </a:xfrm>
          <a:prstGeom prst="curvedRight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Realizar Cambios / Editar</a:t>
            </a:r>
          </a:p>
        </p:txBody>
      </p:sp>
      <p:sp>
        <p:nvSpPr>
          <p:cNvPr id="80" name="Shape 80"/>
          <p:cNvSpPr/>
          <p:nvPr/>
        </p:nvSpPr>
        <p:spPr>
          <a:xfrm rot="-5400000">
            <a:off x="703425" y="2029500"/>
            <a:ext cx="1064399" cy="1699199"/>
          </a:xfrm>
          <a:prstGeom prst="bentArrow">
            <a:avLst>
              <a:gd fmla="val 25000" name="adj1"/>
              <a:gd fmla="val 25000" name="adj2"/>
              <a:gd fmla="val 25000" name="adj3"/>
              <a:gd fmla="val 43750" name="adj4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/>
        </p:nvSpPr>
        <p:spPr>
          <a:xfrm>
            <a:off x="629650" y="3122299"/>
            <a:ext cx="1491899" cy="1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Cerrar Sesión</a:t>
            </a:r>
          </a:p>
        </p:txBody>
      </p:sp>
      <p:sp>
        <p:nvSpPr>
          <p:cNvPr id="82" name="Shape 82"/>
          <p:cNvSpPr/>
          <p:nvPr/>
        </p:nvSpPr>
        <p:spPr>
          <a:xfrm>
            <a:off x="5364825" y="1974225"/>
            <a:ext cx="1056899" cy="1266599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 txBox="1"/>
          <p:nvPr/>
        </p:nvSpPr>
        <p:spPr>
          <a:xfrm>
            <a:off x="2121550" y="3132250"/>
            <a:ext cx="1774499" cy="1308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s"/>
              <a:t>CUADRO POSTULANTES (Ver CV, estado)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5371079" y="2578474"/>
            <a:ext cx="1491899" cy="1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Ver ofertas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87900" y="99450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Alumnos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125200" y="833200"/>
            <a:ext cx="8920200" cy="4258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  <p:sp>
        <p:nvSpPr>
          <p:cNvPr id="91" name="Shape 91"/>
          <p:cNvSpPr/>
          <p:nvPr/>
        </p:nvSpPr>
        <p:spPr>
          <a:xfrm>
            <a:off x="2385775" y="1456450"/>
            <a:ext cx="1375800" cy="6860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s"/>
              <a:t>Login</a:t>
            </a:r>
          </a:p>
        </p:txBody>
      </p:sp>
      <p:sp>
        <p:nvSpPr>
          <p:cNvPr id="92" name="Shape 92"/>
          <p:cNvSpPr/>
          <p:nvPr/>
        </p:nvSpPr>
        <p:spPr>
          <a:xfrm rot="5400000">
            <a:off x="6560799" y="1942125"/>
            <a:ext cx="1138200" cy="1633499"/>
          </a:xfrm>
          <a:prstGeom prst="bentArrow">
            <a:avLst>
              <a:gd fmla="val 31748" name="adj1"/>
              <a:gd fmla="val 26515" name="adj2"/>
              <a:gd fmla="val 24908" name="adj3"/>
              <a:gd fmla="val 20797" name="adj4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 txBox="1"/>
          <p:nvPr/>
        </p:nvSpPr>
        <p:spPr>
          <a:xfrm>
            <a:off x="6454750" y="2098745"/>
            <a:ext cx="1491899" cy="1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Ver ofertas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15875" y="3327962"/>
            <a:ext cx="2372399" cy="1488933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/>
          <p:nvPr/>
        </p:nvSpPr>
        <p:spPr>
          <a:xfrm>
            <a:off x="5233600" y="3561475"/>
            <a:ext cx="1459499" cy="769199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Postular</a:t>
            </a:r>
          </a:p>
          <a:p>
            <a:pPr lvl="0" rtl="0">
              <a:spcBef>
                <a:spcPts val="0"/>
              </a:spcBef>
              <a:buNone/>
            </a:pPr>
            <a:r>
              <a:rPr lang="es" sz="800"/>
              <a:t>(no implementado)</a:t>
            </a:r>
          </a:p>
        </p:txBody>
      </p:sp>
      <p:sp>
        <p:nvSpPr>
          <p:cNvPr id="96" name="Shape 96"/>
          <p:cNvSpPr/>
          <p:nvPr/>
        </p:nvSpPr>
        <p:spPr>
          <a:xfrm>
            <a:off x="1574124" y="3921116"/>
            <a:ext cx="1001700" cy="1001700"/>
          </a:xfrm>
          <a:prstGeom prst="curvedRight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Realizar Cambios</a:t>
            </a:r>
          </a:p>
        </p:txBody>
      </p:sp>
      <p:sp>
        <p:nvSpPr>
          <p:cNvPr id="97" name="Shape 97"/>
          <p:cNvSpPr/>
          <p:nvPr/>
        </p:nvSpPr>
        <p:spPr>
          <a:xfrm rot="-5400000">
            <a:off x="1169849" y="2321100"/>
            <a:ext cx="1154399" cy="1661099"/>
          </a:xfrm>
          <a:prstGeom prst="bentArrow">
            <a:avLst>
              <a:gd fmla="val 25000" name="adj1"/>
              <a:gd fmla="val 25000" name="adj2"/>
              <a:gd fmla="val 25000" name="adj3"/>
              <a:gd fmla="val 43750" name="adj4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 txBox="1"/>
          <p:nvPr/>
        </p:nvSpPr>
        <p:spPr>
          <a:xfrm>
            <a:off x="1329025" y="3387024"/>
            <a:ext cx="1491899" cy="1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Cerrar Sesión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062" y="1083862"/>
            <a:ext cx="2261024" cy="143122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/>
          <p:nvPr/>
        </p:nvSpPr>
        <p:spPr>
          <a:xfrm>
            <a:off x="5193900" y="467200"/>
            <a:ext cx="1491899" cy="573300"/>
          </a:xfrm>
          <a:prstGeom prst="bentArrow">
            <a:avLst>
              <a:gd fmla="val 43018" name="adj1"/>
              <a:gd fmla="val 39460" name="adj2"/>
              <a:gd fmla="val 38211" name="adj3"/>
              <a:gd fmla="val 23248" name="adj4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15875" y="230106"/>
            <a:ext cx="2260999" cy="1525493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5193900" y="530715"/>
            <a:ext cx="1491899" cy="1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Editar/ ver CV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2608550" y="3356787"/>
            <a:ext cx="2594100" cy="1431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CUADRO DE POSTULACIONES, estado, eliminar.  (no implementado)</a:t>
            </a:r>
          </a:p>
        </p:txBody>
      </p:sp>
      <p:sp>
        <p:nvSpPr>
          <p:cNvPr id="104" name="Shape 104"/>
          <p:cNvSpPr/>
          <p:nvPr/>
        </p:nvSpPr>
        <p:spPr>
          <a:xfrm>
            <a:off x="3647600" y="2622575"/>
            <a:ext cx="2084699" cy="686099"/>
          </a:xfrm>
          <a:prstGeom prst="downArrow">
            <a:avLst>
              <a:gd fmla="val 50000" name="adj1"/>
              <a:gd fmla="val 4891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sz="1100"/>
              <a:t>Ver postulaciones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800275" y="1068787"/>
            <a:ext cx="2472925" cy="1525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